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CAF"/>
    <a:srgbClr val="A2D4D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alphaModFix amt="55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6D118CB9-05D2-4CAE-99F8-11B5B4FC2DA0}"/>
              </a:ext>
            </a:extLst>
          </p:cNvPr>
          <p:cNvSpPr/>
          <p:nvPr userDrawn="1"/>
        </p:nvSpPr>
        <p:spPr>
          <a:xfrm>
            <a:off x="-9939" y="6237635"/>
            <a:ext cx="12192000" cy="600075"/>
          </a:xfrm>
          <a:prstGeom prst="rect">
            <a:avLst/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061D677-66E0-4675-9D13-67223418FA52}"/>
              </a:ext>
            </a:extLst>
          </p:cNvPr>
          <p:cNvSpPr/>
          <p:nvPr userDrawn="1"/>
        </p:nvSpPr>
        <p:spPr>
          <a:xfrm>
            <a:off x="0" y="0"/>
            <a:ext cx="12192000" cy="1160206"/>
          </a:xfrm>
          <a:prstGeom prst="rect">
            <a:avLst/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7956D482-F232-47E8-BC00-37B4436263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39" y="0"/>
            <a:ext cx="5997675" cy="1006662"/>
          </a:xfrm>
          <a:prstGeom prst="rect">
            <a:avLst/>
          </a:prstGeom>
        </p:spPr>
      </p:pic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43981819-265E-4789-A6C2-C2655F333DC0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1145351" y="-1155289"/>
            <a:ext cx="2349911" cy="4660490"/>
          </a:xfrm>
          <a:custGeom>
            <a:avLst/>
            <a:gdLst>
              <a:gd name="connsiteX0" fmla="*/ 0 w 1750142"/>
              <a:gd name="connsiteY0" fmla="*/ 0 h 3313471"/>
              <a:gd name="connsiteX1" fmla="*/ 0 w 1750142"/>
              <a:gd name="connsiteY1" fmla="*/ 0 h 3313471"/>
              <a:gd name="connsiteX2" fmla="*/ 58994 w 1750142"/>
              <a:gd name="connsiteY2" fmla="*/ 117987 h 3313471"/>
              <a:gd name="connsiteX3" fmla="*/ 206478 w 1750142"/>
              <a:gd name="connsiteY3" fmla="*/ 580103 h 3313471"/>
              <a:gd name="connsiteX4" fmla="*/ 363794 w 1750142"/>
              <a:gd name="connsiteY4" fmla="*/ 884903 h 3313471"/>
              <a:gd name="connsiteX5" fmla="*/ 599768 w 1750142"/>
              <a:gd name="connsiteY5" fmla="*/ 1248697 h 3313471"/>
              <a:gd name="connsiteX6" fmla="*/ 688258 w 1750142"/>
              <a:gd name="connsiteY6" fmla="*/ 1494503 h 3313471"/>
              <a:gd name="connsiteX7" fmla="*/ 707923 w 1750142"/>
              <a:gd name="connsiteY7" fmla="*/ 1533832 h 3313471"/>
              <a:gd name="connsiteX8" fmla="*/ 747252 w 1750142"/>
              <a:gd name="connsiteY8" fmla="*/ 1651819 h 3313471"/>
              <a:gd name="connsiteX9" fmla="*/ 875071 w 1750142"/>
              <a:gd name="connsiteY9" fmla="*/ 1750142 h 3313471"/>
              <a:gd name="connsiteX10" fmla="*/ 1081549 w 1750142"/>
              <a:gd name="connsiteY10" fmla="*/ 2025445 h 3313471"/>
              <a:gd name="connsiteX11" fmla="*/ 1150375 w 1750142"/>
              <a:gd name="connsiteY11" fmla="*/ 2153264 h 3313471"/>
              <a:gd name="connsiteX12" fmla="*/ 1474839 w 1750142"/>
              <a:gd name="connsiteY12" fmla="*/ 2595716 h 3313471"/>
              <a:gd name="connsiteX13" fmla="*/ 1563329 w 1750142"/>
              <a:gd name="connsiteY13" fmla="*/ 2910348 h 3313471"/>
              <a:gd name="connsiteX14" fmla="*/ 1651820 w 1750142"/>
              <a:gd name="connsiteY14" fmla="*/ 3048000 h 3313471"/>
              <a:gd name="connsiteX15" fmla="*/ 1750142 w 1750142"/>
              <a:gd name="connsiteY15" fmla="*/ 3313471 h 3313471"/>
              <a:gd name="connsiteX16" fmla="*/ 1750142 w 1750142"/>
              <a:gd name="connsiteY16" fmla="*/ 0 h 3313471"/>
              <a:gd name="connsiteX17" fmla="*/ 0 w 1750142"/>
              <a:gd name="connsiteY17" fmla="*/ 0 h 331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50142" h="3313471">
                <a:moveTo>
                  <a:pt x="0" y="0"/>
                </a:moveTo>
                <a:lnTo>
                  <a:pt x="0" y="0"/>
                </a:lnTo>
                <a:cubicBezTo>
                  <a:pt x="19665" y="39329"/>
                  <a:pt x="44059" y="76630"/>
                  <a:pt x="58994" y="117987"/>
                </a:cubicBezTo>
                <a:cubicBezTo>
                  <a:pt x="135477" y="329784"/>
                  <a:pt x="115212" y="374754"/>
                  <a:pt x="206478" y="580103"/>
                </a:cubicBezTo>
                <a:cubicBezTo>
                  <a:pt x="252914" y="684583"/>
                  <a:pt x="305506" y="786542"/>
                  <a:pt x="363794" y="884903"/>
                </a:cubicBezTo>
                <a:cubicBezTo>
                  <a:pt x="490460" y="1098653"/>
                  <a:pt x="510559" y="1063416"/>
                  <a:pt x="599768" y="1248697"/>
                </a:cubicBezTo>
                <a:cubicBezTo>
                  <a:pt x="640470" y="1333233"/>
                  <a:pt x="655690" y="1407657"/>
                  <a:pt x="688258" y="1494503"/>
                </a:cubicBezTo>
                <a:cubicBezTo>
                  <a:pt x="693404" y="1508227"/>
                  <a:pt x="702777" y="1520108"/>
                  <a:pt x="707923" y="1533832"/>
                </a:cubicBezTo>
                <a:cubicBezTo>
                  <a:pt x="722479" y="1572649"/>
                  <a:pt x="714393" y="1626542"/>
                  <a:pt x="747252" y="1651819"/>
                </a:cubicBezTo>
                <a:cubicBezTo>
                  <a:pt x="789858" y="1684593"/>
                  <a:pt x="837759" y="1711448"/>
                  <a:pt x="875071" y="1750142"/>
                </a:cubicBezTo>
                <a:cubicBezTo>
                  <a:pt x="896904" y="1772783"/>
                  <a:pt x="1045010" y="1965416"/>
                  <a:pt x="1081549" y="2025445"/>
                </a:cubicBezTo>
                <a:cubicBezTo>
                  <a:pt x="1106710" y="2066780"/>
                  <a:pt x="1121341" y="2114552"/>
                  <a:pt x="1150375" y="2153264"/>
                </a:cubicBezTo>
                <a:cubicBezTo>
                  <a:pt x="1277403" y="2322634"/>
                  <a:pt x="1409219" y="2407059"/>
                  <a:pt x="1474839" y="2595716"/>
                </a:cubicBezTo>
                <a:cubicBezTo>
                  <a:pt x="1510630" y="2698615"/>
                  <a:pt x="1523629" y="2808893"/>
                  <a:pt x="1563329" y="2910348"/>
                </a:cubicBezTo>
                <a:cubicBezTo>
                  <a:pt x="1583206" y="2961145"/>
                  <a:pt x="1628885" y="2998509"/>
                  <a:pt x="1651820" y="3048000"/>
                </a:cubicBezTo>
                <a:cubicBezTo>
                  <a:pt x="1691497" y="3133618"/>
                  <a:pt x="1750142" y="3313471"/>
                  <a:pt x="1750142" y="3313471"/>
                </a:cubicBezTo>
                <a:lnTo>
                  <a:pt x="1750142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23" t="-37862" r="-2961" b="-125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s-MX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2D214464-4AE3-47E0-A74B-711CACA3312B}"/>
              </a:ext>
            </a:extLst>
          </p:cNvPr>
          <p:cNvSpPr/>
          <p:nvPr userDrawn="1"/>
        </p:nvSpPr>
        <p:spPr>
          <a:xfrm>
            <a:off x="8054335" y="3719662"/>
            <a:ext cx="4139379" cy="3138337"/>
          </a:xfrm>
          <a:custGeom>
            <a:avLst/>
            <a:gdLst>
              <a:gd name="connsiteX0" fmla="*/ 5024284 w 5034116"/>
              <a:gd name="connsiteY0" fmla="*/ 0 h 4100051"/>
              <a:gd name="connsiteX1" fmla="*/ 5024284 w 5034116"/>
              <a:gd name="connsiteY1" fmla="*/ 0 h 4100051"/>
              <a:gd name="connsiteX2" fmla="*/ 4660490 w 5034116"/>
              <a:gd name="connsiteY2" fmla="*/ 796412 h 4100051"/>
              <a:gd name="connsiteX3" fmla="*/ 4581832 w 5034116"/>
              <a:gd name="connsiteY3" fmla="*/ 884903 h 4100051"/>
              <a:gd name="connsiteX4" fmla="*/ 4434348 w 5034116"/>
              <a:gd name="connsiteY4" fmla="*/ 953729 h 4100051"/>
              <a:gd name="connsiteX5" fmla="*/ 4119716 w 5034116"/>
              <a:gd name="connsiteY5" fmla="*/ 1032387 h 4100051"/>
              <a:gd name="connsiteX6" fmla="*/ 3982064 w 5034116"/>
              <a:gd name="connsiteY6" fmla="*/ 1081548 h 4100051"/>
              <a:gd name="connsiteX7" fmla="*/ 3814916 w 5034116"/>
              <a:gd name="connsiteY7" fmla="*/ 1189703 h 4100051"/>
              <a:gd name="connsiteX8" fmla="*/ 3372464 w 5034116"/>
              <a:gd name="connsiteY8" fmla="*/ 1573161 h 4100051"/>
              <a:gd name="connsiteX9" fmla="*/ 3097161 w 5034116"/>
              <a:gd name="connsiteY9" fmla="*/ 2045109 h 4100051"/>
              <a:gd name="connsiteX10" fmla="*/ 2998839 w 5034116"/>
              <a:gd name="connsiteY10" fmla="*/ 2143432 h 4100051"/>
              <a:gd name="connsiteX11" fmla="*/ 2969342 w 5034116"/>
              <a:gd name="connsiteY11" fmla="*/ 2182761 h 4100051"/>
              <a:gd name="connsiteX12" fmla="*/ 2851355 w 5034116"/>
              <a:gd name="connsiteY12" fmla="*/ 2359741 h 4100051"/>
              <a:gd name="connsiteX13" fmla="*/ 2438400 w 5034116"/>
              <a:gd name="connsiteY13" fmla="*/ 2615380 h 4100051"/>
              <a:gd name="connsiteX14" fmla="*/ 2064774 w 5034116"/>
              <a:gd name="connsiteY14" fmla="*/ 2821858 h 4100051"/>
              <a:gd name="connsiteX15" fmla="*/ 1897626 w 5034116"/>
              <a:gd name="connsiteY15" fmla="*/ 2910348 h 4100051"/>
              <a:gd name="connsiteX16" fmla="*/ 1691148 w 5034116"/>
              <a:gd name="connsiteY16" fmla="*/ 2979174 h 4100051"/>
              <a:gd name="connsiteX17" fmla="*/ 1248697 w 5034116"/>
              <a:gd name="connsiteY17" fmla="*/ 3215148 h 4100051"/>
              <a:gd name="connsiteX18" fmla="*/ 1042219 w 5034116"/>
              <a:gd name="connsiteY18" fmla="*/ 3283974 h 4100051"/>
              <a:gd name="connsiteX19" fmla="*/ 570271 w 5034116"/>
              <a:gd name="connsiteY19" fmla="*/ 3519948 h 4100051"/>
              <a:gd name="connsiteX20" fmla="*/ 216310 w 5034116"/>
              <a:gd name="connsiteY20" fmla="*/ 3795251 h 4100051"/>
              <a:gd name="connsiteX21" fmla="*/ 127819 w 5034116"/>
              <a:gd name="connsiteY21" fmla="*/ 4041058 h 4100051"/>
              <a:gd name="connsiteX22" fmla="*/ 108155 w 5034116"/>
              <a:gd name="connsiteY22" fmla="*/ 4100051 h 4100051"/>
              <a:gd name="connsiteX23" fmla="*/ 0 w 5034116"/>
              <a:gd name="connsiteY23" fmla="*/ 4100051 h 4100051"/>
              <a:gd name="connsiteX24" fmla="*/ 5034116 w 5034116"/>
              <a:gd name="connsiteY24" fmla="*/ 4060722 h 4100051"/>
              <a:gd name="connsiteX25" fmla="*/ 5024284 w 5034116"/>
              <a:gd name="connsiteY25" fmla="*/ 0 h 410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034116" h="4100051">
                <a:moveTo>
                  <a:pt x="5024284" y="0"/>
                </a:moveTo>
                <a:lnTo>
                  <a:pt x="5024284" y="0"/>
                </a:lnTo>
                <a:cubicBezTo>
                  <a:pt x="4941452" y="196342"/>
                  <a:pt x="4815247" y="572874"/>
                  <a:pt x="4660490" y="796412"/>
                </a:cubicBezTo>
                <a:cubicBezTo>
                  <a:pt x="4638026" y="828860"/>
                  <a:pt x="4614229" y="862366"/>
                  <a:pt x="4581832" y="884903"/>
                </a:cubicBezTo>
                <a:cubicBezTo>
                  <a:pt x="4537297" y="915884"/>
                  <a:pt x="4483923" y="931696"/>
                  <a:pt x="4434348" y="953729"/>
                </a:cubicBezTo>
                <a:cubicBezTo>
                  <a:pt x="4272082" y="1025847"/>
                  <a:pt x="4332199" y="1000514"/>
                  <a:pt x="4119716" y="1032387"/>
                </a:cubicBezTo>
                <a:cubicBezTo>
                  <a:pt x="4073832" y="1048774"/>
                  <a:pt x="4025360" y="1059202"/>
                  <a:pt x="3982064" y="1081548"/>
                </a:cubicBezTo>
                <a:cubicBezTo>
                  <a:pt x="3923093" y="1111985"/>
                  <a:pt x="3867299" y="1148960"/>
                  <a:pt x="3814916" y="1189703"/>
                </a:cubicBezTo>
                <a:cubicBezTo>
                  <a:pt x="3528702" y="1412314"/>
                  <a:pt x="3538142" y="1407483"/>
                  <a:pt x="3372464" y="1573161"/>
                </a:cubicBezTo>
                <a:cubicBezTo>
                  <a:pt x="3224912" y="1868267"/>
                  <a:pt x="3259627" y="1866396"/>
                  <a:pt x="3097161" y="2045109"/>
                </a:cubicBezTo>
                <a:cubicBezTo>
                  <a:pt x="3065983" y="2079405"/>
                  <a:pt x="3030378" y="2109467"/>
                  <a:pt x="2998839" y="2143432"/>
                </a:cubicBezTo>
                <a:cubicBezTo>
                  <a:pt x="2987688" y="2155440"/>
                  <a:pt x="2978574" y="2169222"/>
                  <a:pt x="2969342" y="2182761"/>
                </a:cubicBezTo>
                <a:cubicBezTo>
                  <a:pt x="2929401" y="2241341"/>
                  <a:pt x="2900736" y="2308864"/>
                  <a:pt x="2851355" y="2359741"/>
                </a:cubicBezTo>
                <a:cubicBezTo>
                  <a:pt x="2694737" y="2521104"/>
                  <a:pt x="2625650" y="2516994"/>
                  <a:pt x="2438400" y="2615380"/>
                </a:cubicBezTo>
                <a:cubicBezTo>
                  <a:pt x="2312435" y="2681565"/>
                  <a:pt x="2189694" y="2753720"/>
                  <a:pt x="2064774" y="2821858"/>
                </a:cubicBezTo>
                <a:cubicBezTo>
                  <a:pt x="2009429" y="2852046"/>
                  <a:pt x="1957433" y="2890412"/>
                  <a:pt x="1897626" y="2910348"/>
                </a:cubicBezTo>
                <a:cubicBezTo>
                  <a:pt x="1828800" y="2933290"/>
                  <a:pt x="1758165" y="2951387"/>
                  <a:pt x="1691148" y="2979174"/>
                </a:cubicBezTo>
                <a:cubicBezTo>
                  <a:pt x="1385278" y="3105998"/>
                  <a:pt x="1590776" y="3058981"/>
                  <a:pt x="1248697" y="3215148"/>
                </a:cubicBezTo>
                <a:cubicBezTo>
                  <a:pt x="1182700" y="3245277"/>
                  <a:pt x="1110319" y="3258958"/>
                  <a:pt x="1042219" y="3283974"/>
                </a:cubicBezTo>
                <a:cubicBezTo>
                  <a:pt x="797812" y="3373756"/>
                  <a:pt x="767387" y="3375631"/>
                  <a:pt x="570271" y="3519948"/>
                </a:cubicBezTo>
                <a:cubicBezTo>
                  <a:pt x="449667" y="3608248"/>
                  <a:pt x="216310" y="3795251"/>
                  <a:pt x="216310" y="3795251"/>
                </a:cubicBezTo>
                <a:cubicBezTo>
                  <a:pt x="162318" y="3921232"/>
                  <a:pt x="194704" y="3840402"/>
                  <a:pt x="127819" y="4041058"/>
                </a:cubicBezTo>
                <a:cubicBezTo>
                  <a:pt x="121264" y="4060722"/>
                  <a:pt x="128883" y="4100051"/>
                  <a:pt x="108155" y="4100051"/>
                </a:cubicBezTo>
                <a:lnTo>
                  <a:pt x="0" y="4100051"/>
                </a:lnTo>
                <a:lnTo>
                  <a:pt x="5034116" y="4060722"/>
                </a:lnTo>
                <a:cubicBezTo>
                  <a:pt x="5030839" y="2707148"/>
                  <a:pt x="5027561" y="1353574"/>
                  <a:pt x="5024284" y="0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781" r="-23397" b="-3064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FDAD43F-8959-481A-BF5A-BBCB05A34C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517"/>
            <a:ext cx="11207750" cy="2032635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Inserte aquí el Título de proyecto de investigación</a:t>
            </a:r>
            <a:endParaRPr lang="es-MX" dirty="0"/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2A11F765-F7C4-4430-9ED2-F2CA9523EB3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982720"/>
            <a:ext cx="7767320" cy="14122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Indique los Autores (Nombres Completos)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49218B80-8182-45B5-BE48-061B4A2C03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5486400"/>
            <a:ext cx="7773988" cy="600075"/>
          </a:xfrm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s-MX" dirty="0"/>
              <a:t>Indique su Institución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6AD4777-780C-4ADF-A569-CBC9B828B9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400615"/>
            <a:ext cx="1633220" cy="342449"/>
          </a:xfrm>
          <a:prstGeom prst="rect">
            <a:avLst/>
          </a:prstGeom>
        </p:spPr>
      </p:pic>
      <p:pic>
        <p:nvPicPr>
          <p:cNvPr id="22" name="Imagen 21" descr="Texto&#10;&#10;Descripción generada automáticamente con confianza baja">
            <a:extLst>
              <a:ext uri="{FF2B5EF4-FFF2-40B4-BE49-F238E27FC236}">
                <a16:creationId xmlns:a16="http://schemas.microsoft.com/office/drawing/2014/main" id="{6B74836E-0A04-4504-8E7C-7FB411ACE4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763" y="6263582"/>
            <a:ext cx="1475424" cy="5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2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AB6EA-EA61-4B18-ABCD-0E1915744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5EFFC-8B19-40F9-8C14-DBAFA3FD3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46B350-E19C-49B9-ADB4-4EED143F8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110A0F-2335-4A0A-90D2-34998E8BB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FF77-732E-404D-9B57-536E9056BB07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CC2218-B69A-4DB3-A0A9-A4000AD69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83BBD1-6670-481C-AA6D-951C4684B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1435-836B-4565-A067-A5D39BD20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383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40FF94-6254-4FEC-A66B-06A39A34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73A6B90-474D-477A-9D25-0B968BA6B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447415-83A8-411F-BC0F-EC5418CBF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BD7DCD-9155-471F-8B9C-2133921F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FF77-732E-404D-9B57-536E9056BB07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988E08-063A-4F81-BAB2-B8844869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7ADD19-9610-4ABF-94AD-50569B2C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1435-836B-4565-A067-A5D39BD20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1625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BC0D5-B33B-413E-A6CD-B9573520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482DC9-7CE3-4538-B583-42A897494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A9AC13-834E-4334-B7DC-FDE92EF9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FF77-732E-404D-9B57-536E9056BB07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01025-C71C-4DCA-8CF8-0C34B82E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FA52B9-8329-4EC0-AFCA-0DC1B0C6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1435-836B-4565-A067-A5D39BD20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414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A9DFB0-01CE-4F44-BFCF-3A75F529D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F4F818-7CD1-4F1C-BF0E-03814FF34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E53396-AA33-4487-9472-2FF566DF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FF77-732E-404D-9B57-536E9056BB07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13AF15-5805-40A6-9E96-C53486E6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79A21B-0B9C-4AA9-A560-775B06A7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1435-836B-4565-A067-A5D39BD20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33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2A71D55-FFE1-485F-AFBD-90DE3C9718AE}"/>
              </a:ext>
            </a:extLst>
          </p:cNvPr>
          <p:cNvSpPr/>
          <p:nvPr userDrawn="1"/>
        </p:nvSpPr>
        <p:spPr>
          <a:xfrm>
            <a:off x="9525" y="-190501"/>
            <a:ext cx="12192000" cy="962025"/>
          </a:xfrm>
          <a:prstGeom prst="rect">
            <a:avLst/>
          </a:prstGeom>
          <a:solidFill>
            <a:srgbClr val="3F9C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D65C83D-83B5-4B3F-9A27-A4CE98D2461A}"/>
              </a:ext>
            </a:extLst>
          </p:cNvPr>
          <p:cNvSpPr/>
          <p:nvPr userDrawn="1"/>
        </p:nvSpPr>
        <p:spPr>
          <a:xfrm>
            <a:off x="0" y="6358560"/>
            <a:ext cx="12192000" cy="499440"/>
          </a:xfrm>
          <a:prstGeom prst="rect">
            <a:avLst/>
          </a:prstGeom>
          <a:solidFill>
            <a:srgbClr val="3F9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I Coloquio Internacional de Investigación en las Organizaciones 2021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67B11D9-5E80-46D8-82A3-6580BF404D0E}"/>
              </a:ext>
            </a:extLst>
          </p:cNvPr>
          <p:cNvSpPr/>
          <p:nvPr userDrawn="1"/>
        </p:nvSpPr>
        <p:spPr>
          <a:xfrm>
            <a:off x="0" y="890271"/>
            <a:ext cx="5527040" cy="657226"/>
          </a:xfrm>
          <a:custGeom>
            <a:avLst/>
            <a:gdLst>
              <a:gd name="connsiteX0" fmla="*/ 0 w 5381625"/>
              <a:gd name="connsiteY0" fmla="*/ 328613 h 657225"/>
              <a:gd name="connsiteX1" fmla="*/ 328613 w 5381625"/>
              <a:gd name="connsiteY1" fmla="*/ 0 h 657225"/>
              <a:gd name="connsiteX2" fmla="*/ 5053013 w 5381625"/>
              <a:gd name="connsiteY2" fmla="*/ 0 h 657225"/>
              <a:gd name="connsiteX3" fmla="*/ 5381626 w 5381625"/>
              <a:gd name="connsiteY3" fmla="*/ 328613 h 657225"/>
              <a:gd name="connsiteX4" fmla="*/ 5381625 w 5381625"/>
              <a:gd name="connsiteY4" fmla="*/ 328613 h 657225"/>
              <a:gd name="connsiteX5" fmla="*/ 5053012 w 5381625"/>
              <a:gd name="connsiteY5" fmla="*/ 657226 h 657225"/>
              <a:gd name="connsiteX6" fmla="*/ 328613 w 5381625"/>
              <a:gd name="connsiteY6" fmla="*/ 657225 h 657225"/>
              <a:gd name="connsiteX7" fmla="*/ 0 w 5381625"/>
              <a:gd name="connsiteY7" fmla="*/ 328612 h 657225"/>
              <a:gd name="connsiteX8" fmla="*/ 0 w 5381625"/>
              <a:gd name="connsiteY8" fmla="*/ 328613 h 657225"/>
              <a:gd name="connsiteX0" fmla="*/ 0 w 5381626"/>
              <a:gd name="connsiteY0" fmla="*/ 328612 h 657226"/>
              <a:gd name="connsiteX1" fmla="*/ 328613 w 5381626"/>
              <a:gd name="connsiteY1" fmla="*/ 0 h 657226"/>
              <a:gd name="connsiteX2" fmla="*/ 5053013 w 5381626"/>
              <a:gd name="connsiteY2" fmla="*/ 0 h 657226"/>
              <a:gd name="connsiteX3" fmla="*/ 5381626 w 5381626"/>
              <a:gd name="connsiteY3" fmla="*/ 328613 h 657226"/>
              <a:gd name="connsiteX4" fmla="*/ 5381625 w 5381626"/>
              <a:gd name="connsiteY4" fmla="*/ 328613 h 657226"/>
              <a:gd name="connsiteX5" fmla="*/ 5053012 w 5381626"/>
              <a:gd name="connsiteY5" fmla="*/ 657226 h 657226"/>
              <a:gd name="connsiteX6" fmla="*/ 328613 w 5381626"/>
              <a:gd name="connsiteY6" fmla="*/ 657225 h 657226"/>
              <a:gd name="connsiteX7" fmla="*/ 0 w 5381626"/>
              <a:gd name="connsiteY7" fmla="*/ 328612 h 657226"/>
              <a:gd name="connsiteX0" fmla="*/ 0 w 5391151"/>
              <a:gd name="connsiteY0" fmla="*/ 328612 h 657226"/>
              <a:gd name="connsiteX1" fmla="*/ 338138 w 5391151"/>
              <a:gd name="connsiteY1" fmla="*/ 0 h 657226"/>
              <a:gd name="connsiteX2" fmla="*/ 5062538 w 5391151"/>
              <a:gd name="connsiteY2" fmla="*/ 0 h 657226"/>
              <a:gd name="connsiteX3" fmla="*/ 5391151 w 5391151"/>
              <a:gd name="connsiteY3" fmla="*/ 328613 h 657226"/>
              <a:gd name="connsiteX4" fmla="*/ 5391150 w 5391151"/>
              <a:gd name="connsiteY4" fmla="*/ 328613 h 657226"/>
              <a:gd name="connsiteX5" fmla="*/ 5062537 w 5391151"/>
              <a:gd name="connsiteY5" fmla="*/ 657226 h 657226"/>
              <a:gd name="connsiteX6" fmla="*/ 338138 w 5391151"/>
              <a:gd name="connsiteY6" fmla="*/ 657225 h 657226"/>
              <a:gd name="connsiteX7" fmla="*/ 0 w 5391151"/>
              <a:gd name="connsiteY7" fmla="*/ 328612 h 657226"/>
              <a:gd name="connsiteX0" fmla="*/ 590550 w 5643563"/>
              <a:gd name="connsiteY0" fmla="*/ 657225 h 657226"/>
              <a:gd name="connsiteX1" fmla="*/ 590550 w 5643563"/>
              <a:gd name="connsiteY1" fmla="*/ 0 h 657226"/>
              <a:gd name="connsiteX2" fmla="*/ 5314950 w 5643563"/>
              <a:gd name="connsiteY2" fmla="*/ 0 h 657226"/>
              <a:gd name="connsiteX3" fmla="*/ 5643563 w 5643563"/>
              <a:gd name="connsiteY3" fmla="*/ 328613 h 657226"/>
              <a:gd name="connsiteX4" fmla="*/ 5643562 w 5643563"/>
              <a:gd name="connsiteY4" fmla="*/ 328613 h 657226"/>
              <a:gd name="connsiteX5" fmla="*/ 5314949 w 5643563"/>
              <a:gd name="connsiteY5" fmla="*/ 657226 h 657226"/>
              <a:gd name="connsiteX6" fmla="*/ 590550 w 5643563"/>
              <a:gd name="connsiteY6" fmla="*/ 657225 h 657226"/>
              <a:gd name="connsiteX0" fmla="*/ 590550 w 5643563"/>
              <a:gd name="connsiteY0" fmla="*/ 657225 h 657226"/>
              <a:gd name="connsiteX1" fmla="*/ 590550 w 5643563"/>
              <a:gd name="connsiteY1" fmla="*/ 0 h 657226"/>
              <a:gd name="connsiteX2" fmla="*/ 5314950 w 5643563"/>
              <a:gd name="connsiteY2" fmla="*/ 0 h 657226"/>
              <a:gd name="connsiteX3" fmla="*/ 5643563 w 5643563"/>
              <a:gd name="connsiteY3" fmla="*/ 328613 h 657226"/>
              <a:gd name="connsiteX4" fmla="*/ 5643562 w 5643563"/>
              <a:gd name="connsiteY4" fmla="*/ 328613 h 657226"/>
              <a:gd name="connsiteX5" fmla="*/ 5314949 w 5643563"/>
              <a:gd name="connsiteY5" fmla="*/ 657226 h 657226"/>
              <a:gd name="connsiteX6" fmla="*/ 590550 w 5643563"/>
              <a:gd name="connsiteY6" fmla="*/ 657225 h 657226"/>
              <a:gd name="connsiteX0" fmla="*/ 590550 w 5643563"/>
              <a:gd name="connsiteY0" fmla="*/ 657225 h 657226"/>
              <a:gd name="connsiteX1" fmla="*/ 590550 w 5643563"/>
              <a:gd name="connsiteY1" fmla="*/ 0 h 657226"/>
              <a:gd name="connsiteX2" fmla="*/ 5314950 w 5643563"/>
              <a:gd name="connsiteY2" fmla="*/ 0 h 657226"/>
              <a:gd name="connsiteX3" fmla="*/ 5643563 w 5643563"/>
              <a:gd name="connsiteY3" fmla="*/ 328613 h 657226"/>
              <a:gd name="connsiteX4" fmla="*/ 5643562 w 5643563"/>
              <a:gd name="connsiteY4" fmla="*/ 328613 h 657226"/>
              <a:gd name="connsiteX5" fmla="*/ 5314949 w 5643563"/>
              <a:gd name="connsiteY5" fmla="*/ 657226 h 657226"/>
              <a:gd name="connsiteX6" fmla="*/ 590550 w 5643563"/>
              <a:gd name="connsiteY6" fmla="*/ 657225 h 657226"/>
              <a:gd name="connsiteX0" fmla="*/ 590550 w 5643563"/>
              <a:gd name="connsiteY0" fmla="*/ 657225 h 657226"/>
              <a:gd name="connsiteX1" fmla="*/ 590550 w 5643563"/>
              <a:gd name="connsiteY1" fmla="*/ 0 h 657226"/>
              <a:gd name="connsiteX2" fmla="*/ 5314950 w 5643563"/>
              <a:gd name="connsiteY2" fmla="*/ 0 h 657226"/>
              <a:gd name="connsiteX3" fmla="*/ 5643563 w 5643563"/>
              <a:gd name="connsiteY3" fmla="*/ 328613 h 657226"/>
              <a:gd name="connsiteX4" fmla="*/ 5643562 w 5643563"/>
              <a:gd name="connsiteY4" fmla="*/ 328613 h 657226"/>
              <a:gd name="connsiteX5" fmla="*/ 5314949 w 5643563"/>
              <a:gd name="connsiteY5" fmla="*/ 657226 h 657226"/>
              <a:gd name="connsiteX6" fmla="*/ 590550 w 5643563"/>
              <a:gd name="connsiteY6" fmla="*/ 657225 h 657226"/>
              <a:gd name="connsiteX0" fmla="*/ 590550 w 5643563"/>
              <a:gd name="connsiteY0" fmla="*/ 657225 h 657226"/>
              <a:gd name="connsiteX1" fmla="*/ 590550 w 5643563"/>
              <a:gd name="connsiteY1" fmla="*/ 0 h 657226"/>
              <a:gd name="connsiteX2" fmla="*/ 5314950 w 5643563"/>
              <a:gd name="connsiteY2" fmla="*/ 0 h 657226"/>
              <a:gd name="connsiteX3" fmla="*/ 5643563 w 5643563"/>
              <a:gd name="connsiteY3" fmla="*/ 328613 h 657226"/>
              <a:gd name="connsiteX4" fmla="*/ 5643562 w 5643563"/>
              <a:gd name="connsiteY4" fmla="*/ 328613 h 657226"/>
              <a:gd name="connsiteX5" fmla="*/ 5314949 w 5643563"/>
              <a:gd name="connsiteY5" fmla="*/ 657226 h 657226"/>
              <a:gd name="connsiteX6" fmla="*/ 590550 w 5643563"/>
              <a:gd name="connsiteY6" fmla="*/ 657225 h 657226"/>
              <a:gd name="connsiteX0" fmla="*/ 353511 w 5406524"/>
              <a:gd name="connsiteY0" fmla="*/ 657225 h 657226"/>
              <a:gd name="connsiteX1" fmla="*/ 353511 w 5406524"/>
              <a:gd name="connsiteY1" fmla="*/ 0 h 657226"/>
              <a:gd name="connsiteX2" fmla="*/ 5077911 w 5406524"/>
              <a:gd name="connsiteY2" fmla="*/ 0 h 657226"/>
              <a:gd name="connsiteX3" fmla="*/ 5406524 w 5406524"/>
              <a:gd name="connsiteY3" fmla="*/ 328613 h 657226"/>
              <a:gd name="connsiteX4" fmla="*/ 5406523 w 5406524"/>
              <a:gd name="connsiteY4" fmla="*/ 328613 h 657226"/>
              <a:gd name="connsiteX5" fmla="*/ 5077910 w 5406524"/>
              <a:gd name="connsiteY5" fmla="*/ 657226 h 657226"/>
              <a:gd name="connsiteX6" fmla="*/ 353511 w 5406524"/>
              <a:gd name="connsiteY6" fmla="*/ 657225 h 657226"/>
              <a:gd name="connsiteX0" fmla="*/ 353511 w 5406524"/>
              <a:gd name="connsiteY0" fmla="*/ 657225 h 657226"/>
              <a:gd name="connsiteX1" fmla="*/ 353511 w 5406524"/>
              <a:gd name="connsiteY1" fmla="*/ 0 h 657226"/>
              <a:gd name="connsiteX2" fmla="*/ 5077911 w 5406524"/>
              <a:gd name="connsiteY2" fmla="*/ 0 h 657226"/>
              <a:gd name="connsiteX3" fmla="*/ 5406524 w 5406524"/>
              <a:gd name="connsiteY3" fmla="*/ 328613 h 657226"/>
              <a:gd name="connsiteX4" fmla="*/ 5406523 w 5406524"/>
              <a:gd name="connsiteY4" fmla="*/ 328613 h 657226"/>
              <a:gd name="connsiteX5" fmla="*/ 5077910 w 5406524"/>
              <a:gd name="connsiteY5" fmla="*/ 657226 h 657226"/>
              <a:gd name="connsiteX6" fmla="*/ 353511 w 5406524"/>
              <a:gd name="connsiteY6" fmla="*/ 657225 h 657226"/>
              <a:gd name="connsiteX0" fmla="*/ 4943 w 5057956"/>
              <a:gd name="connsiteY0" fmla="*/ 657225 h 657226"/>
              <a:gd name="connsiteX1" fmla="*/ 4943 w 5057956"/>
              <a:gd name="connsiteY1" fmla="*/ 0 h 657226"/>
              <a:gd name="connsiteX2" fmla="*/ 4729343 w 5057956"/>
              <a:gd name="connsiteY2" fmla="*/ 0 h 657226"/>
              <a:gd name="connsiteX3" fmla="*/ 5057956 w 5057956"/>
              <a:gd name="connsiteY3" fmla="*/ 328613 h 657226"/>
              <a:gd name="connsiteX4" fmla="*/ 5057955 w 5057956"/>
              <a:gd name="connsiteY4" fmla="*/ 328613 h 657226"/>
              <a:gd name="connsiteX5" fmla="*/ 4729342 w 5057956"/>
              <a:gd name="connsiteY5" fmla="*/ 657226 h 657226"/>
              <a:gd name="connsiteX6" fmla="*/ 4943 w 5057956"/>
              <a:gd name="connsiteY6" fmla="*/ 657225 h 65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7956" h="657226">
                <a:moveTo>
                  <a:pt x="4943" y="657225"/>
                </a:moveTo>
                <a:cubicBezTo>
                  <a:pt x="17643" y="4762"/>
                  <a:pt x="-10932" y="347663"/>
                  <a:pt x="4943" y="0"/>
                </a:cubicBezTo>
                <a:lnTo>
                  <a:pt x="4729343" y="0"/>
                </a:lnTo>
                <a:cubicBezTo>
                  <a:pt x="4910831" y="0"/>
                  <a:pt x="5057956" y="147125"/>
                  <a:pt x="5057956" y="328613"/>
                </a:cubicBezTo>
                <a:lnTo>
                  <a:pt x="5057955" y="328613"/>
                </a:lnTo>
                <a:cubicBezTo>
                  <a:pt x="5057955" y="510101"/>
                  <a:pt x="4910830" y="657226"/>
                  <a:pt x="4729342" y="657226"/>
                </a:cubicBezTo>
                <a:lnTo>
                  <a:pt x="4943" y="657225"/>
                </a:lnTo>
                <a:close/>
              </a:path>
            </a:pathLst>
          </a:custGeom>
          <a:solidFill>
            <a:srgbClr val="A2D4DE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0EB3FA62-5532-480F-8867-350F5125F1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" y="951231"/>
            <a:ext cx="5281295" cy="54228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 b="1">
                <a:solidFill>
                  <a:srgbClr val="3F9CAF"/>
                </a:solidFill>
              </a:defRPr>
            </a:lvl1pPr>
          </a:lstStyle>
          <a:p>
            <a:pPr lvl="0"/>
            <a:r>
              <a:rPr lang="es-MX" dirty="0"/>
              <a:t>Inserte aquí el subtema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B7991C75-C55E-468C-BAE5-130E09B782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825" y="-128589"/>
            <a:ext cx="11963400" cy="838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4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s-MX" dirty="0"/>
              <a:t>Inserte aquí el tema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396FBE1-3170-4CF4-9F0F-8C7A825988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" y="6464501"/>
            <a:ext cx="1229995" cy="257903"/>
          </a:xfrm>
          <a:prstGeom prst="rect">
            <a:avLst/>
          </a:prstGeom>
        </p:spPr>
      </p:pic>
      <p:pic>
        <p:nvPicPr>
          <p:cNvPr id="18" name="Imagen 17" descr="Forma&#10;&#10;Descripción generada automáticamente con confianza media">
            <a:extLst>
              <a:ext uri="{FF2B5EF4-FFF2-40B4-BE49-F238E27FC236}">
                <a16:creationId xmlns:a16="http://schemas.microsoft.com/office/drawing/2014/main" id="{9ED418B6-9A3B-49F6-AD0D-CA8CAB97C1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519" y="6358560"/>
            <a:ext cx="2002155" cy="4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2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2A71D55-FFE1-485F-AFBD-90DE3C9718AE}"/>
              </a:ext>
            </a:extLst>
          </p:cNvPr>
          <p:cNvSpPr/>
          <p:nvPr userDrawn="1"/>
        </p:nvSpPr>
        <p:spPr>
          <a:xfrm>
            <a:off x="9525" y="-190501"/>
            <a:ext cx="12192000" cy="962025"/>
          </a:xfrm>
          <a:prstGeom prst="rect">
            <a:avLst/>
          </a:prstGeom>
          <a:solidFill>
            <a:srgbClr val="3F9C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D65C83D-83B5-4B3F-9A27-A4CE98D2461A}"/>
              </a:ext>
            </a:extLst>
          </p:cNvPr>
          <p:cNvSpPr/>
          <p:nvPr userDrawn="1"/>
        </p:nvSpPr>
        <p:spPr>
          <a:xfrm>
            <a:off x="0" y="6358560"/>
            <a:ext cx="12192000" cy="499440"/>
          </a:xfrm>
          <a:prstGeom prst="rect">
            <a:avLst/>
          </a:prstGeom>
          <a:solidFill>
            <a:srgbClr val="3F9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I Coloquio Internacional de Investigación en las Organizaciones 2021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B7991C75-C55E-468C-BAE5-130E09B782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825" y="-128589"/>
            <a:ext cx="11963400" cy="838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4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s-MX" dirty="0"/>
              <a:t>Inserte aquí el tema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396FBE1-3170-4CF4-9F0F-8C7A825988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" y="6464501"/>
            <a:ext cx="1229995" cy="257903"/>
          </a:xfrm>
          <a:prstGeom prst="rect">
            <a:avLst/>
          </a:prstGeom>
        </p:spPr>
      </p:pic>
      <p:pic>
        <p:nvPicPr>
          <p:cNvPr id="18" name="Imagen 17" descr="Forma&#10;&#10;Descripción generada automáticamente con confianza media">
            <a:extLst>
              <a:ext uri="{FF2B5EF4-FFF2-40B4-BE49-F238E27FC236}">
                <a16:creationId xmlns:a16="http://schemas.microsoft.com/office/drawing/2014/main" id="{9ED418B6-9A3B-49F6-AD0D-CA8CAB97C1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519" y="6358560"/>
            <a:ext cx="2002155" cy="4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0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alphaModFix amt="55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1061D677-66E0-4675-9D13-67223418FA52}"/>
              </a:ext>
            </a:extLst>
          </p:cNvPr>
          <p:cNvSpPr/>
          <p:nvPr userDrawn="1"/>
        </p:nvSpPr>
        <p:spPr>
          <a:xfrm>
            <a:off x="0" y="0"/>
            <a:ext cx="12192000" cy="1160206"/>
          </a:xfrm>
          <a:prstGeom prst="rect">
            <a:avLst/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7956D482-F232-47E8-BC00-37B4436263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39" y="0"/>
            <a:ext cx="5997675" cy="1006662"/>
          </a:xfrm>
          <a:prstGeom prst="rect">
            <a:avLst/>
          </a:prstGeom>
        </p:spPr>
      </p:pic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43981819-265E-4789-A6C2-C2655F333DC0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1145351" y="-1155289"/>
            <a:ext cx="2349911" cy="4660490"/>
          </a:xfrm>
          <a:custGeom>
            <a:avLst/>
            <a:gdLst>
              <a:gd name="connsiteX0" fmla="*/ 0 w 1750142"/>
              <a:gd name="connsiteY0" fmla="*/ 0 h 3313471"/>
              <a:gd name="connsiteX1" fmla="*/ 0 w 1750142"/>
              <a:gd name="connsiteY1" fmla="*/ 0 h 3313471"/>
              <a:gd name="connsiteX2" fmla="*/ 58994 w 1750142"/>
              <a:gd name="connsiteY2" fmla="*/ 117987 h 3313471"/>
              <a:gd name="connsiteX3" fmla="*/ 206478 w 1750142"/>
              <a:gd name="connsiteY3" fmla="*/ 580103 h 3313471"/>
              <a:gd name="connsiteX4" fmla="*/ 363794 w 1750142"/>
              <a:gd name="connsiteY4" fmla="*/ 884903 h 3313471"/>
              <a:gd name="connsiteX5" fmla="*/ 599768 w 1750142"/>
              <a:gd name="connsiteY5" fmla="*/ 1248697 h 3313471"/>
              <a:gd name="connsiteX6" fmla="*/ 688258 w 1750142"/>
              <a:gd name="connsiteY6" fmla="*/ 1494503 h 3313471"/>
              <a:gd name="connsiteX7" fmla="*/ 707923 w 1750142"/>
              <a:gd name="connsiteY7" fmla="*/ 1533832 h 3313471"/>
              <a:gd name="connsiteX8" fmla="*/ 747252 w 1750142"/>
              <a:gd name="connsiteY8" fmla="*/ 1651819 h 3313471"/>
              <a:gd name="connsiteX9" fmla="*/ 875071 w 1750142"/>
              <a:gd name="connsiteY9" fmla="*/ 1750142 h 3313471"/>
              <a:gd name="connsiteX10" fmla="*/ 1081549 w 1750142"/>
              <a:gd name="connsiteY10" fmla="*/ 2025445 h 3313471"/>
              <a:gd name="connsiteX11" fmla="*/ 1150375 w 1750142"/>
              <a:gd name="connsiteY11" fmla="*/ 2153264 h 3313471"/>
              <a:gd name="connsiteX12" fmla="*/ 1474839 w 1750142"/>
              <a:gd name="connsiteY12" fmla="*/ 2595716 h 3313471"/>
              <a:gd name="connsiteX13" fmla="*/ 1563329 w 1750142"/>
              <a:gd name="connsiteY13" fmla="*/ 2910348 h 3313471"/>
              <a:gd name="connsiteX14" fmla="*/ 1651820 w 1750142"/>
              <a:gd name="connsiteY14" fmla="*/ 3048000 h 3313471"/>
              <a:gd name="connsiteX15" fmla="*/ 1750142 w 1750142"/>
              <a:gd name="connsiteY15" fmla="*/ 3313471 h 3313471"/>
              <a:gd name="connsiteX16" fmla="*/ 1750142 w 1750142"/>
              <a:gd name="connsiteY16" fmla="*/ 0 h 3313471"/>
              <a:gd name="connsiteX17" fmla="*/ 0 w 1750142"/>
              <a:gd name="connsiteY17" fmla="*/ 0 h 331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50142" h="3313471">
                <a:moveTo>
                  <a:pt x="0" y="0"/>
                </a:moveTo>
                <a:lnTo>
                  <a:pt x="0" y="0"/>
                </a:lnTo>
                <a:cubicBezTo>
                  <a:pt x="19665" y="39329"/>
                  <a:pt x="44059" y="76630"/>
                  <a:pt x="58994" y="117987"/>
                </a:cubicBezTo>
                <a:cubicBezTo>
                  <a:pt x="135477" y="329784"/>
                  <a:pt x="115212" y="374754"/>
                  <a:pt x="206478" y="580103"/>
                </a:cubicBezTo>
                <a:cubicBezTo>
                  <a:pt x="252914" y="684583"/>
                  <a:pt x="305506" y="786542"/>
                  <a:pt x="363794" y="884903"/>
                </a:cubicBezTo>
                <a:cubicBezTo>
                  <a:pt x="490460" y="1098653"/>
                  <a:pt x="510559" y="1063416"/>
                  <a:pt x="599768" y="1248697"/>
                </a:cubicBezTo>
                <a:cubicBezTo>
                  <a:pt x="640470" y="1333233"/>
                  <a:pt x="655690" y="1407657"/>
                  <a:pt x="688258" y="1494503"/>
                </a:cubicBezTo>
                <a:cubicBezTo>
                  <a:pt x="693404" y="1508227"/>
                  <a:pt x="702777" y="1520108"/>
                  <a:pt x="707923" y="1533832"/>
                </a:cubicBezTo>
                <a:cubicBezTo>
                  <a:pt x="722479" y="1572649"/>
                  <a:pt x="714393" y="1626542"/>
                  <a:pt x="747252" y="1651819"/>
                </a:cubicBezTo>
                <a:cubicBezTo>
                  <a:pt x="789858" y="1684593"/>
                  <a:pt x="837759" y="1711448"/>
                  <a:pt x="875071" y="1750142"/>
                </a:cubicBezTo>
                <a:cubicBezTo>
                  <a:pt x="896904" y="1772783"/>
                  <a:pt x="1045010" y="1965416"/>
                  <a:pt x="1081549" y="2025445"/>
                </a:cubicBezTo>
                <a:cubicBezTo>
                  <a:pt x="1106710" y="2066780"/>
                  <a:pt x="1121341" y="2114552"/>
                  <a:pt x="1150375" y="2153264"/>
                </a:cubicBezTo>
                <a:cubicBezTo>
                  <a:pt x="1277403" y="2322634"/>
                  <a:pt x="1409219" y="2407059"/>
                  <a:pt x="1474839" y="2595716"/>
                </a:cubicBezTo>
                <a:cubicBezTo>
                  <a:pt x="1510630" y="2698615"/>
                  <a:pt x="1523629" y="2808893"/>
                  <a:pt x="1563329" y="2910348"/>
                </a:cubicBezTo>
                <a:cubicBezTo>
                  <a:pt x="1583206" y="2961145"/>
                  <a:pt x="1628885" y="2998509"/>
                  <a:pt x="1651820" y="3048000"/>
                </a:cubicBezTo>
                <a:cubicBezTo>
                  <a:pt x="1691497" y="3133618"/>
                  <a:pt x="1750142" y="3313471"/>
                  <a:pt x="1750142" y="3313471"/>
                </a:cubicBezTo>
                <a:lnTo>
                  <a:pt x="1750142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23" t="-37862" r="-2961" b="-125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s-MX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2D214464-4AE3-47E0-A74B-711CACA3312B}"/>
              </a:ext>
            </a:extLst>
          </p:cNvPr>
          <p:cNvSpPr/>
          <p:nvPr userDrawn="1"/>
        </p:nvSpPr>
        <p:spPr>
          <a:xfrm>
            <a:off x="8054335" y="3719662"/>
            <a:ext cx="4139379" cy="3138337"/>
          </a:xfrm>
          <a:custGeom>
            <a:avLst/>
            <a:gdLst>
              <a:gd name="connsiteX0" fmla="*/ 5024284 w 5034116"/>
              <a:gd name="connsiteY0" fmla="*/ 0 h 4100051"/>
              <a:gd name="connsiteX1" fmla="*/ 5024284 w 5034116"/>
              <a:gd name="connsiteY1" fmla="*/ 0 h 4100051"/>
              <a:gd name="connsiteX2" fmla="*/ 4660490 w 5034116"/>
              <a:gd name="connsiteY2" fmla="*/ 796412 h 4100051"/>
              <a:gd name="connsiteX3" fmla="*/ 4581832 w 5034116"/>
              <a:gd name="connsiteY3" fmla="*/ 884903 h 4100051"/>
              <a:gd name="connsiteX4" fmla="*/ 4434348 w 5034116"/>
              <a:gd name="connsiteY4" fmla="*/ 953729 h 4100051"/>
              <a:gd name="connsiteX5" fmla="*/ 4119716 w 5034116"/>
              <a:gd name="connsiteY5" fmla="*/ 1032387 h 4100051"/>
              <a:gd name="connsiteX6" fmla="*/ 3982064 w 5034116"/>
              <a:gd name="connsiteY6" fmla="*/ 1081548 h 4100051"/>
              <a:gd name="connsiteX7" fmla="*/ 3814916 w 5034116"/>
              <a:gd name="connsiteY7" fmla="*/ 1189703 h 4100051"/>
              <a:gd name="connsiteX8" fmla="*/ 3372464 w 5034116"/>
              <a:gd name="connsiteY8" fmla="*/ 1573161 h 4100051"/>
              <a:gd name="connsiteX9" fmla="*/ 3097161 w 5034116"/>
              <a:gd name="connsiteY9" fmla="*/ 2045109 h 4100051"/>
              <a:gd name="connsiteX10" fmla="*/ 2998839 w 5034116"/>
              <a:gd name="connsiteY10" fmla="*/ 2143432 h 4100051"/>
              <a:gd name="connsiteX11" fmla="*/ 2969342 w 5034116"/>
              <a:gd name="connsiteY11" fmla="*/ 2182761 h 4100051"/>
              <a:gd name="connsiteX12" fmla="*/ 2851355 w 5034116"/>
              <a:gd name="connsiteY12" fmla="*/ 2359741 h 4100051"/>
              <a:gd name="connsiteX13" fmla="*/ 2438400 w 5034116"/>
              <a:gd name="connsiteY13" fmla="*/ 2615380 h 4100051"/>
              <a:gd name="connsiteX14" fmla="*/ 2064774 w 5034116"/>
              <a:gd name="connsiteY14" fmla="*/ 2821858 h 4100051"/>
              <a:gd name="connsiteX15" fmla="*/ 1897626 w 5034116"/>
              <a:gd name="connsiteY15" fmla="*/ 2910348 h 4100051"/>
              <a:gd name="connsiteX16" fmla="*/ 1691148 w 5034116"/>
              <a:gd name="connsiteY16" fmla="*/ 2979174 h 4100051"/>
              <a:gd name="connsiteX17" fmla="*/ 1248697 w 5034116"/>
              <a:gd name="connsiteY17" fmla="*/ 3215148 h 4100051"/>
              <a:gd name="connsiteX18" fmla="*/ 1042219 w 5034116"/>
              <a:gd name="connsiteY18" fmla="*/ 3283974 h 4100051"/>
              <a:gd name="connsiteX19" fmla="*/ 570271 w 5034116"/>
              <a:gd name="connsiteY19" fmla="*/ 3519948 h 4100051"/>
              <a:gd name="connsiteX20" fmla="*/ 216310 w 5034116"/>
              <a:gd name="connsiteY20" fmla="*/ 3795251 h 4100051"/>
              <a:gd name="connsiteX21" fmla="*/ 127819 w 5034116"/>
              <a:gd name="connsiteY21" fmla="*/ 4041058 h 4100051"/>
              <a:gd name="connsiteX22" fmla="*/ 108155 w 5034116"/>
              <a:gd name="connsiteY22" fmla="*/ 4100051 h 4100051"/>
              <a:gd name="connsiteX23" fmla="*/ 0 w 5034116"/>
              <a:gd name="connsiteY23" fmla="*/ 4100051 h 4100051"/>
              <a:gd name="connsiteX24" fmla="*/ 5034116 w 5034116"/>
              <a:gd name="connsiteY24" fmla="*/ 4060722 h 4100051"/>
              <a:gd name="connsiteX25" fmla="*/ 5024284 w 5034116"/>
              <a:gd name="connsiteY25" fmla="*/ 0 h 410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034116" h="4100051">
                <a:moveTo>
                  <a:pt x="5024284" y="0"/>
                </a:moveTo>
                <a:lnTo>
                  <a:pt x="5024284" y="0"/>
                </a:lnTo>
                <a:cubicBezTo>
                  <a:pt x="4941452" y="196342"/>
                  <a:pt x="4815247" y="572874"/>
                  <a:pt x="4660490" y="796412"/>
                </a:cubicBezTo>
                <a:cubicBezTo>
                  <a:pt x="4638026" y="828860"/>
                  <a:pt x="4614229" y="862366"/>
                  <a:pt x="4581832" y="884903"/>
                </a:cubicBezTo>
                <a:cubicBezTo>
                  <a:pt x="4537297" y="915884"/>
                  <a:pt x="4483923" y="931696"/>
                  <a:pt x="4434348" y="953729"/>
                </a:cubicBezTo>
                <a:cubicBezTo>
                  <a:pt x="4272082" y="1025847"/>
                  <a:pt x="4332199" y="1000514"/>
                  <a:pt x="4119716" y="1032387"/>
                </a:cubicBezTo>
                <a:cubicBezTo>
                  <a:pt x="4073832" y="1048774"/>
                  <a:pt x="4025360" y="1059202"/>
                  <a:pt x="3982064" y="1081548"/>
                </a:cubicBezTo>
                <a:cubicBezTo>
                  <a:pt x="3923093" y="1111985"/>
                  <a:pt x="3867299" y="1148960"/>
                  <a:pt x="3814916" y="1189703"/>
                </a:cubicBezTo>
                <a:cubicBezTo>
                  <a:pt x="3528702" y="1412314"/>
                  <a:pt x="3538142" y="1407483"/>
                  <a:pt x="3372464" y="1573161"/>
                </a:cubicBezTo>
                <a:cubicBezTo>
                  <a:pt x="3224912" y="1868267"/>
                  <a:pt x="3259627" y="1866396"/>
                  <a:pt x="3097161" y="2045109"/>
                </a:cubicBezTo>
                <a:cubicBezTo>
                  <a:pt x="3065983" y="2079405"/>
                  <a:pt x="3030378" y="2109467"/>
                  <a:pt x="2998839" y="2143432"/>
                </a:cubicBezTo>
                <a:cubicBezTo>
                  <a:pt x="2987688" y="2155440"/>
                  <a:pt x="2978574" y="2169222"/>
                  <a:pt x="2969342" y="2182761"/>
                </a:cubicBezTo>
                <a:cubicBezTo>
                  <a:pt x="2929401" y="2241341"/>
                  <a:pt x="2900736" y="2308864"/>
                  <a:pt x="2851355" y="2359741"/>
                </a:cubicBezTo>
                <a:cubicBezTo>
                  <a:pt x="2694737" y="2521104"/>
                  <a:pt x="2625650" y="2516994"/>
                  <a:pt x="2438400" y="2615380"/>
                </a:cubicBezTo>
                <a:cubicBezTo>
                  <a:pt x="2312435" y="2681565"/>
                  <a:pt x="2189694" y="2753720"/>
                  <a:pt x="2064774" y="2821858"/>
                </a:cubicBezTo>
                <a:cubicBezTo>
                  <a:pt x="2009429" y="2852046"/>
                  <a:pt x="1957433" y="2890412"/>
                  <a:pt x="1897626" y="2910348"/>
                </a:cubicBezTo>
                <a:cubicBezTo>
                  <a:pt x="1828800" y="2933290"/>
                  <a:pt x="1758165" y="2951387"/>
                  <a:pt x="1691148" y="2979174"/>
                </a:cubicBezTo>
                <a:cubicBezTo>
                  <a:pt x="1385278" y="3105998"/>
                  <a:pt x="1590776" y="3058981"/>
                  <a:pt x="1248697" y="3215148"/>
                </a:cubicBezTo>
                <a:cubicBezTo>
                  <a:pt x="1182700" y="3245277"/>
                  <a:pt x="1110319" y="3258958"/>
                  <a:pt x="1042219" y="3283974"/>
                </a:cubicBezTo>
                <a:cubicBezTo>
                  <a:pt x="797812" y="3373756"/>
                  <a:pt x="767387" y="3375631"/>
                  <a:pt x="570271" y="3519948"/>
                </a:cubicBezTo>
                <a:cubicBezTo>
                  <a:pt x="449667" y="3608248"/>
                  <a:pt x="216310" y="3795251"/>
                  <a:pt x="216310" y="3795251"/>
                </a:cubicBezTo>
                <a:cubicBezTo>
                  <a:pt x="162318" y="3921232"/>
                  <a:pt x="194704" y="3840402"/>
                  <a:pt x="127819" y="4041058"/>
                </a:cubicBezTo>
                <a:cubicBezTo>
                  <a:pt x="121264" y="4060722"/>
                  <a:pt x="128883" y="4100051"/>
                  <a:pt x="108155" y="4100051"/>
                </a:cubicBezTo>
                <a:lnTo>
                  <a:pt x="0" y="4100051"/>
                </a:lnTo>
                <a:lnTo>
                  <a:pt x="5034116" y="4060722"/>
                </a:lnTo>
                <a:cubicBezTo>
                  <a:pt x="5030839" y="2707148"/>
                  <a:pt x="5027561" y="1353574"/>
                  <a:pt x="5024284" y="0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781" r="-23397" b="-3064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FDAD43F-8959-481A-BF5A-BBCB05A34C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690" y="2703344"/>
            <a:ext cx="11207750" cy="2032635"/>
          </a:xfrm>
        </p:spPr>
        <p:txBody>
          <a:bodyPr anchor="ctr" anchorCtr="0">
            <a:normAutofit/>
          </a:bodyPr>
          <a:lstStyle>
            <a:lvl1pPr algn="ctr">
              <a:defRPr sz="96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Gracias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3233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C8448-30D6-4E57-BEEA-FC6BAD7B3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42BA98-E1D2-4E30-898B-7ECA78876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23CAF2-BA00-4236-9958-ECFA915F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FF77-732E-404D-9B57-536E9056BB07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51E36-2BD8-4714-BB62-0FC4066D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5D1AD8-07CC-476D-A2B9-E841B26EF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1435-836B-4565-A067-A5D39BD20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308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A9DB3-7A2A-4BEC-8F96-8E220EACF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C02E9D-B7C6-441F-BB9E-ACBC8A7C8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AAAB2A-2B13-4872-9983-593E59DC4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1F121D-6A56-4D65-AFDF-8885CE56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FF77-732E-404D-9B57-536E9056BB07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070B22-92FA-442B-BFE2-6DE3284F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1B27EB-E14A-44DD-9525-92BA2CC20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1435-836B-4565-A067-A5D39BD20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577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E5F290-9C7E-4613-8DA7-B8664692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7177B8-E88F-4B23-B3F6-F1EB156A2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6BD377-D997-4095-86E6-F3DB729DD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3FF825F-E2E8-41D7-B0A6-FBDF24FF9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6909BD-38FB-4987-AC08-87285834F8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2CF7754-4176-44DB-82CF-7D5DE9A9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FF77-732E-404D-9B57-536E9056BB07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0F50B00-124B-4621-91A9-000803B65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3ECDDA2-0CF6-4B8C-9F98-FA0834DC3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1435-836B-4565-A067-A5D39BD20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52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71921-C477-4493-97EB-C6E6678D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FE1852A-379A-4D6B-B08D-B82A9F07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FF77-732E-404D-9B57-536E9056BB07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19F27A-C743-4C97-8B46-3D8FF9D93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A0EE3E-7D32-402C-90ED-F2239CB28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1435-836B-4565-A067-A5D39BD20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926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05F7519-9BE7-4BE4-AD63-833F35F3F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FF77-732E-404D-9B57-536E9056BB07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3EDC4E2-E6E7-4C6E-9F16-38A071CEC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91F5A4-A349-446E-8C02-C35BA893E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1435-836B-4565-A067-A5D39BD20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104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08A2E13-82DB-4BFD-81E4-2FC310ED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Padrón Coloquio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8A29B8-6D50-413F-889F-255AE6C56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A84C6D-84BA-4C66-B618-A296702C9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3FF77-732E-404D-9B57-536E9056BB07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857A48-4066-47BF-B543-FB66722C7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C2916B-00A8-45BC-89DE-ECC0DA32B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E1435-836B-4565-A067-A5D39BD20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556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67A26-4724-4808-B733-33F941994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F6FEB3-CB3A-4329-9E3C-20D2C231B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A4C0D9-8FE9-4EF9-8366-FDBF8FEDB4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197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0C923-3D47-4F09-8F5E-27DAF6F2E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684698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2101F91-BE0A-48D3-AC44-CC12E3CCD3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Planteamiento del problema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163773-D4F9-455E-B145-208F6FF12B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MX" dirty="0"/>
              <a:t>Planteamiento del Estudio</a:t>
            </a:r>
          </a:p>
        </p:txBody>
      </p:sp>
    </p:spTree>
    <p:extLst>
      <p:ext uri="{BB962C8B-B14F-4D97-AF65-F5344CB8AC3E}">
        <p14:creationId xmlns:p14="http://schemas.microsoft.com/office/powerpoint/2010/main" val="11799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EF7E398-3FBC-4C03-A5DD-CD0E9376A4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Preguntas de Investigación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AE0CF-A2C1-48C7-879E-A06CFF19D3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MX" dirty="0"/>
              <a:t>Planteamiento del Estudio</a:t>
            </a:r>
          </a:p>
        </p:txBody>
      </p:sp>
    </p:spTree>
    <p:extLst>
      <p:ext uri="{BB962C8B-B14F-4D97-AF65-F5344CB8AC3E}">
        <p14:creationId xmlns:p14="http://schemas.microsoft.com/office/powerpoint/2010/main" val="238230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EF7E398-3FBC-4C03-A5DD-CD0E9376A4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Objetivos (Hipótesis)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AE0CF-A2C1-48C7-879E-A06CFF19D3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MX" dirty="0"/>
              <a:t>Planteamiento del Estudio</a:t>
            </a:r>
          </a:p>
        </p:txBody>
      </p:sp>
    </p:spTree>
    <p:extLst>
      <p:ext uri="{BB962C8B-B14F-4D97-AF65-F5344CB8AC3E}">
        <p14:creationId xmlns:p14="http://schemas.microsoft.com/office/powerpoint/2010/main" val="3604927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17927D7-89DD-485B-AE22-6B1F6368EB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MX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3262524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24C1D93-A414-40B6-986C-2F8B89BC08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Resultados descriptivos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001A2C-03F8-4CB1-B969-B145DEE433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MX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242348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24C1D93-A414-40B6-986C-2F8B89BC08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dirty="0"/>
              <a:t>Contrastación de Resultados (si aplica)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001A2C-03F8-4CB1-B969-B145DEE433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MX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322777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17927D7-89DD-485B-AE22-6B1F6368EB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MX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11389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17927D7-89DD-485B-AE22-6B1F6368EB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MX" dirty="0"/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3178246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34</Words>
  <Application>Microsoft Office PowerPoint</Application>
  <PresentationFormat>Panorámica</PresentationFormat>
  <Paragraphs>14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Lopez Barbosa Rutilio Rodolfo</dc:creator>
  <cp:lastModifiedBy>Lopez Barbosa Rutilio Rodolfo</cp:lastModifiedBy>
  <cp:revision>13</cp:revision>
  <dcterms:created xsi:type="dcterms:W3CDTF">2021-05-28T15:39:29Z</dcterms:created>
  <dcterms:modified xsi:type="dcterms:W3CDTF">2021-05-28T17:32:57Z</dcterms:modified>
</cp:coreProperties>
</file>