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32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41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49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50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23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721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68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335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277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3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83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99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E37B-1E59-4B68-89E7-BB592EC85D86}" type="datetimeFigureOut">
              <a:rPr lang="es-MX" smtClean="0"/>
              <a:t>24/04/2018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E3D68-B086-4983-B5D7-DB1C63F76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51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0942" y="1122363"/>
            <a:ext cx="5937933" cy="2387600"/>
          </a:xfrm>
        </p:spPr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4266" y="4296519"/>
            <a:ext cx="5417434" cy="1655762"/>
          </a:xfrm>
        </p:spPr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79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143500" cy="1325563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4522084" cy="4351338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52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199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DiGeDPA - UCol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Administración de Sistemas</dc:creator>
  <cp:lastModifiedBy>Administración de Sistemas</cp:lastModifiedBy>
  <cp:revision>3</cp:revision>
  <dcterms:created xsi:type="dcterms:W3CDTF">2018-04-24T18:31:27Z</dcterms:created>
  <dcterms:modified xsi:type="dcterms:W3CDTF">2018-04-24T19:39:59Z</dcterms:modified>
</cp:coreProperties>
</file>